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49" r:id="rId2"/>
    <p:sldId id="541" r:id="rId3"/>
    <p:sldId id="550" r:id="rId4"/>
    <p:sldId id="551" r:id="rId5"/>
  </p:sldIdLst>
  <p:sldSz cx="9144000" cy="5143500" type="screen16x9"/>
  <p:notesSz cx="7104063" cy="10234613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9">
          <p15:clr>
            <a:srgbClr val="A4A3A4"/>
          </p15:clr>
        </p15:guide>
        <p15:guide id="2" pos="2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680D"/>
    <a:srgbClr val="EE1818"/>
    <a:srgbClr val="C6BF79"/>
    <a:srgbClr val="CD7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6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749" y="67"/>
      </p:cViewPr>
      <p:guideLst>
        <p:guide orient="horz" pos="1699"/>
        <p:guide pos="2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 fontAlgn="base"/>
            <a:r>
              <a:rPr lang="zh-CN" altLang="en-US" strike="noStrike" noProof="1"/>
              <a:t>盛富产品介绍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 fontAlgn="base"/>
            <a:fld id="{F142D079-DDE6-4CE8-A6DA-410CE4D53B83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2023/2/27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 fontAlgn="base"/>
            <a:r>
              <a:rPr lang="zh-CN" altLang="en-US" strike="noStrike" noProof="1"/>
              <a:t>盛富产品介绍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 fontAlgn="base"/>
            <a:fld id="{9BD7DD4A-FDCF-425D-8BEA-61C3D3ED54A8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2023/2/27</a:t>
            </a:fld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  <a:noFill/>
          <a:ln w="9525">
            <a:noFill/>
          </a:ln>
        </p:spPr>
        <p:txBody>
          <a:bodyPr vert="horz" lIns="99075" tIns="49538" rIns="99075" bIns="49538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650" name="文本占位符 2"/>
          <p:cNvSpPr>
            <a:spLocks noGrp="1"/>
          </p:cNvSpPr>
          <p:nvPr>
            <p:ph type="body"/>
          </p:nvPr>
        </p:nvSpPr>
        <p:spPr/>
        <p:txBody>
          <a:bodyPr lIns="99075" tIns="49538" rIns="99075" bIns="49538" anchor="t"/>
          <a:lstStyle/>
          <a:p>
            <a:pPr lvl="0"/>
            <a:endParaRPr lang="zh-CN" altLang="en-US"/>
          </a:p>
        </p:txBody>
      </p:sp>
      <p:sp>
        <p:nvSpPr>
          <p:cNvPr id="27651" name="页眉占位符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 w="9525">
            <a:noFill/>
          </a:ln>
        </p:spPr>
        <p:txBody>
          <a:bodyPr vert="horz" lIns="99075" tIns="49538" rIns="99075" bIns="49538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43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650" name="文本占位符 2"/>
          <p:cNvSpPr>
            <a:spLocks noGrp="1"/>
          </p:cNvSpPr>
          <p:nvPr>
            <p:ph type="body"/>
          </p:nvPr>
        </p:nvSpPr>
        <p:spPr/>
        <p:txBody>
          <a:bodyPr lIns="99075" tIns="49538" rIns="99075" bIns="49538" anchor="t"/>
          <a:lstStyle/>
          <a:p>
            <a:pPr lvl="0"/>
            <a:endParaRPr lang="zh-CN" altLang="en-US"/>
          </a:p>
        </p:txBody>
      </p:sp>
      <p:sp>
        <p:nvSpPr>
          <p:cNvPr id="27651" name="页眉占位符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 w="9525">
            <a:noFill/>
          </a:ln>
        </p:spPr>
        <p:txBody>
          <a:bodyPr vert="horz" lIns="99075" tIns="49538" rIns="99075" bIns="49538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442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650" name="文本占位符 2"/>
          <p:cNvSpPr>
            <a:spLocks noGrp="1"/>
          </p:cNvSpPr>
          <p:nvPr>
            <p:ph type="body"/>
          </p:nvPr>
        </p:nvSpPr>
        <p:spPr/>
        <p:txBody>
          <a:bodyPr lIns="99075" tIns="49538" rIns="99075" bIns="49538" anchor="t"/>
          <a:lstStyle/>
          <a:p>
            <a:pPr lvl="0"/>
            <a:endParaRPr lang="zh-CN" altLang="en-US"/>
          </a:p>
        </p:txBody>
      </p:sp>
      <p:sp>
        <p:nvSpPr>
          <p:cNvPr id="27651" name="页眉占位符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 w="9525">
            <a:noFill/>
          </a:ln>
        </p:spPr>
        <p:txBody>
          <a:bodyPr vert="horz" lIns="99075" tIns="49538" rIns="99075" bIns="49538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71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650" name="文本占位符 2"/>
          <p:cNvSpPr>
            <a:spLocks noGrp="1"/>
          </p:cNvSpPr>
          <p:nvPr>
            <p:ph type="body"/>
          </p:nvPr>
        </p:nvSpPr>
        <p:spPr/>
        <p:txBody>
          <a:bodyPr lIns="99075" tIns="49538" rIns="99075" bIns="49538" anchor="t"/>
          <a:lstStyle/>
          <a:p>
            <a:pPr lvl="0"/>
            <a:endParaRPr lang="zh-CN" altLang="en-US"/>
          </a:p>
        </p:txBody>
      </p:sp>
      <p:sp>
        <p:nvSpPr>
          <p:cNvPr id="27651" name="页眉占位符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 w="9525">
            <a:noFill/>
          </a:ln>
        </p:spPr>
        <p:txBody>
          <a:bodyPr vert="horz" lIns="99075" tIns="49538" rIns="99075" bIns="49538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618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3375"/>
            </a:lvl1pPr>
          </a:lstStyle>
          <a:p>
            <a:pPr fontAlgn="base"/>
            <a:r>
              <a:rPr lang="zh-CN" altLang="en-US" sz="337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pPr fontAlgn="base"/>
            <a:r>
              <a:rPr lang="zh-CN" altLang="en-US" sz="1350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442CA14-0D89-4FC1-9E96-72AD4DECB5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01599"/>
            <a:ext cx="830582" cy="5958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3375"/>
            </a:lvl1pPr>
          </a:lstStyle>
          <a:p>
            <a:pPr fontAlgn="base"/>
            <a:r>
              <a:rPr lang="zh-CN" altLang="en-US" sz="337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699"/>
            <a:ext cx="7886700" cy="11253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0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135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2504" cy="339506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360"/>
            <a:ext cx="4032504" cy="339506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1575"/>
            </a:lvl1pPr>
            <a:lvl2pPr marL="257175" indent="0">
              <a:buNone/>
              <a:defRPr sz="1350"/>
            </a:lvl2pPr>
            <a:lvl3pPr marL="514350" indent="0">
              <a:buNone/>
              <a:defRPr sz="1125"/>
            </a:lvl3pPr>
            <a:lvl4pPr marL="771525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225" indent="0">
              <a:buNone/>
              <a:defRPr sz="1015"/>
            </a:lvl8pPr>
            <a:lvl9pPr marL="2058035" indent="0">
              <a:buNone/>
              <a:defRPr sz="1015"/>
            </a:lvl9pPr>
          </a:lstStyle>
          <a:p>
            <a:pPr lvl="0" fontAlgn="base"/>
            <a:r>
              <a:rPr lang="zh-CN" altLang="en-US" sz="1575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1575"/>
            </a:lvl1pPr>
            <a:lvl2pPr marL="257175" indent="0">
              <a:buNone/>
              <a:defRPr sz="1350"/>
            </a:lvl2pPr>
            <a:lvl3pPr marL="514350" indent="0">
              <a:buNone/>
              <a:defRPr sz="1125"/>
            </a:lvl3pPr>
            <a:lvl4pPr marL="771525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225" indent="0">
              <a:buNone/>
              <a:defRPr sz="1015"/>
            </a:lvl8pPr>
            <a:lvl9pPr marL="2058035" indent="0">
              <a:buNone/>
              <a:defRPr sz="1015"/>
            </a:lvl9pPr>
          </a:lstStyle>
          <a:p>
            <a:pPr lvl="0" fontAlgn="base"/>
            <a:r>
              <a:rPr lang="zh-CN" altLang="en-US" sz="1575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2949178" cy="1200360"/>
          </a:xfrm>
        </p:spPr>
        <p:txBody>
          <a:bodyPr anchor="b"/>
          <a:lstStyle>
            <a:lvl1pPr>
              <a:defRPr sz="1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698"/>
            <a:ext cx="4629150" cy="3655858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z="1575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1125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1125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2949178" cy="28591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8035" indent="0">
              <a:buNone/>
              <a:defRPr sz="565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FBD067B-7C30-4B22-89E0-D5187E9AA2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509" y="101599"/>
            <a:ext cx="830582" cy="5958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18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8035" indent="0">
              <a:buNone/>
              <a:defRPr sz="112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125"/>
            </a:lvl1pPr>
            <a:lvl2pPr marL="257175" indent="0">
              <a:buNone/>
              <a:defRPr sz="1015"/>
            </a:lvl2pPr>
            <a:lvl3pPr marL="514350" indent="0">
              <a:buNone/>
              <a:defRPr sz="900"/>
            </a:lvl3pPr>
            <a:lvl4pPr marL="771525" indent="0">
              <a:buNone/>
              <a:defRPr sz="790"/>
            </a:lvl4pPr>
            <a:lvl5pPr marL="1028700" indent="0">
              <a:buNone/>
              <a:defRPr sz="790"/>
            </a:lvl5pPr>
            <a:lvl6pPr marL="1285875" indent="0">
              <a:buNone/>
              <a:defRPr sz="790"/>
            </a:lvl6pPr>
            <a:lvl7pPr marL="1543050" indent="0">
              <a:buNone/>
              <a:defRPr sz="790"/>
            </a:lvl7pPr>
            <a:lvl8pPr marL="1800225" indent="0">
              <a:buNone/>
              <a:defRPr sz="790"/>
            </a:lvl8pPr>
            <a:lvl9pPr marL="2058035" indent="0">
              <a:buNone/>
              <a:defRPr sz="790"/>
            </a:lvl9pPr>
          </a:lstStyle>
          <a:p>
            <a:pPr lvl="0" fontAlgn="base"/>
            <a:r>
              <a:rPr lang="zh-CN" altLang="en-US" sz="1125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1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52930" cy="4389411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indent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57175"/>
            <a:r>
              <a:rPr lang="zh-CN" altLang="en-US"/>
              <a:t>单击此处编辑母版文本样式</a:t>
            </a:r>
          </a:p>
          <a:p>
            <a:pPr lvl="1" indent="-214630"/>
            <a:r>
              <a:rPr lang="zh-CN" altLang="en-US"/>
              <a:t>第二级</a:t>
            </a:r>
          </a:p>
          <a:p>
            <a:pPr lvl="2" indent="-171450"/>
            <a:r>
              <a:rPr lang="zh-CN" altLang="en-US"/>
              <a:t>第三级</a:t>
            </a:r>
          </a:p>
          <a:p>
            <a:pPr lvl="3" indent="-171450"/>
            <a:r>
              <a:rPr lang="zh-CN" altLang="en-US"/>
              <a:t>第四级</a:t>
            </a:r>
          </a:p>
          <a:p>
            <a:pPr lvl="4" indent="-171450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50"/>
            </a:lvl1pPr>
          </a:lstStyle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0" lvl="0" indent="0" algn="ctr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463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6585" lvl="5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9485" lvl="6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2385" lvl="7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5285" lvl="8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685800" lvl="2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028700" lvl="3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371600" lvl="4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714500" lvl="5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058035" lvl="6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2400935" lvl="7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743835" lvl="8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3073"/>
          <p:cNvSpPr>
            <a:spLocks noGrp="1"/>
          </p:cNvSpPr>
          <p:nvPr>
            <p:ph type="ctrTitle"/>
          </p:nvPr>
        </p:nvSpPr>
        <p:spPr>
          <a:xfrm>
            <a:off x="3041830" y="1831675"/>
            <a:ext cx="3060340" cy="709611"/>
          </a:xfrm>
        </p:spPr>
        <p:txBody>
          <a:bodyPr anchor="ctr"/>
          <a:lstStyle/>
          <a:p>
            <a:pPr algn="l" defTabSz="914400">
              <a:buSzPct val="100000"/>
              <a:buNone/>
            </a:pPr>
            <a:r>
              <a:rPr lang="en-US" altLang="zh-CN" sz="3200" b="1" kern="120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r>
              <a:rPr lang="zh-CN" altLang="en-US" sz="3200" b="1" kern="120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</a:t>
            </a:r>
            <a:endParaRPr lang="en-US" altLang="zh-CN" sz="3200" b="1" kern="120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-6350" y="4687888"/>
            <a:ext cx="9156700" cy="476250"/>
          </a:xfrm>
          <a:solidFill>
            <a:srgbClr val="FF0000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</a:t>
            </a:r>
            <a:r>
              <a:rPr kumimoji="0" lang="zh-CN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http://www.sunfullmetal.com    </a:t>
            </a: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Copyright © MEIZHOU SUNFULL METAL PRODUCTS CO., LTD.</a:t>
            </a:r>
          </a:p>
        </p:txBody>
      </p:sp>
    </p:spTree>
    <p:extLst>
      <p:ext uri="{BB962C8B-B14F-4D97-AF65-F5344CB8AC3E}">
        <p14:creationId xmlns:p14="http://schemas.microsoft.com/office/powerpoint/2010/main" val="349807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3073"/>
          <p:cNvSpPr>
            <a:spLocks noGrp="1"/>
          </p:cNvSpPr>
          <p:nvPr>
            <p:ph type="ctrTitle"/>
          </p:nvPr>
        </p:nvSpPr>
        <p:spPr>
          <a:xfrm>
            <a:off x="584905" y="233928"/>
            <a:ext cx="8281868" cy="709611"/>
          </a:xfrm>
        </p:spPr>
        <p:txBody>
          <a:bodyPr anchor="ctr"/>
          <a:lstStyle/>
          <a:p>
            <a:pPr algn="l" defTabSz="914400">
              <a:buSzPct val="100000"/>
              <a:buNone/>
            </a:pPr>
            <a:r>
              <a:rPr lang="zh-CN" altLang="en-US" sz="3200" b="1" kern="120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产品：电动升降桌</a:t>
            </a:r>
            <a:endParaRPr lang="en-US" altLang="zh-CN" sz="3200" b="1" kern="120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-6350" y="4687888"/>
            <a:ext cx="9156700" cy="476250"/>
          </a:xfrm>
          <a:solidFill>
            <a:srgbClr val="FF0000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</a:t>
            </a:r>
            <a:r>
              <a:rPr kumimoji="0" lang="zh-CN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http://www.sunfullmetal.com    </a:t>
            </a: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Copyright © MEIZHOU SUNFULL METAL PRODUCTS CO., LTD.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5CA8B91-4FE0-F7EA-6E91-69241831D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237" y="941353"/>
            <a:ext cx="4195536" cy="355144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31185D5-06B6-8228-A14A-9DD20CB69C2A}"/>
              </a:ext>
            </a:extLst>
          </p:cNvPr>
          <p:cNvSpPr txBox="1"/>
          <p:nvPr/>
        </p:nvSpPr>
        <p:spPr>
          <a:xfrm>
            <a:off x="618590" y="1275606"/>
            <a:ext cx="38093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使用场景：家庭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商标要求：时尚、科技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新潮、创意、活力、有冲击力，要有识别性。</a:t>
            </a:r>
          </a:p>
        </p:txBody>
      </p:sp>
    </p:spTree>
    <p:extLst>
      <p:ext uri="{BB962C8B-B14F-4D97-AF65-F5344CB8AC3E}">
        <p14:creationId xmlns:p14="http://schemas.microsoft.com/office/powerpoint/2010/main" val="218078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3073"/>
          <p:cNvSpPr>
            <a:spLocks noGrp="1"/>
          </p:cNvSpPr>
          <p:nvPr>
            <p:ph type="ctrTitle"/>
          </p:nvPr>
        </p:nvSpPr>
        <p:spPr>
          <a:xfrm>
            <a:off x="584905" y="233928"/>
            <a:ext cx="8281868" cy="709611"/>
          </a:xfrm>
        </p:spPr>
        <p:txBody>
          <a:bodyPr anchor="ctr"/>
          <a:lstStyle/>
          <a:p>
            <a:pPr algn="l" defTabSz="914400">
              <a:buSzPct val="100000"/>
              <a:buNone/>
            </a:pPr>
            <a:r>
              <a:rPr lang="zh-CN" altLang="en-US" sz="3200" b="1" kern="120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参考案例</a:t>
            </a:r>
            <a:endParaRPr lang="en-US" altLang="zh-CN" sz="3200" b="1" kern="120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-6350" y="4687888"/>
            <a:ext cx="9156700" cy="476250"/>
          </a:xfrm>
          <a:solidFill>
            <a:srgbClr val="FF0000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</a:t>
            </a:r>
            <a:r>
              <a:rPr kumimoji="0" lang="zh-CN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http://www.sunfullmetal.com    </a:t>
            </a: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Copyright © MEIZHOU SUNFULL METAL PRODUCTS CO., LTD.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326481D-ECE4-48E3-7E05-B33A3816F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059582"/>
            <a:ext cx="4488160" cy="336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07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3073"/>
          <p:cNvSpPr>
            <a:spLocks noGrp="1"/>
          </p:cNvSpPr>
          <p:nvPr>
            <p:ph type="ctrTitle"/>
          </p:nvPr>
        </p:nvSpPr>
        <p:spPr>
          <a:xfrm>
            <a:off x="584905" y="233928"/>
            <a:ext cx="8281868" cy="709611"/>
          </a:xfrm>
        </p:spPr>
        <p:txBody>
          <a:bodyPr anchor="ctr"/>
          <a:lstStyle/>
          <a:p>
            <a:pPr algn="l" defTabSz="914400">
              <a:buSzPct val="100000"/>
              <a:buNone/>
            </a:pPr>
            <a:r>
              <a:rPr lang="zh-CN" altLang="en-US" sz="3200" b="1" kern="120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参考案例</a:t>
            </a:r>
            <a:endParaRPr lang="en-US" altLang="zh-CN" sz="3200" b="1" kern="120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-6350" y="4687888"/>
            <a:ext cx="9156700" cy="476250"/>
          </a:xfrm>
          <a:solidFill>
            <a:srgbClr val="FF0000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</a:t>
            </a:r>
            <a:r>
              <a:rPr kumimoji="0" lang="zh-CN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http://www.sunfullmetal.com    </a:t>
            </a:r>
            <a:r>
              <a:rPr kumimoji="0" lang="en-US" altLang="zh-CN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Copyright © MEIZHOU SUNFULL METAL PRODUCTS CO., LTD.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3269D1-EDCE-F1F8-1277-EAAD6B799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43539"/>
            <a:ext cx="6283424" cy="343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994843"/>
      </p:ext>
    </p:extLst>
  </p:cSld>
  <p:clrMapOvr>
    <a:masterClrMapping/>
  </p:clrMapOvr>
</p:sld>
</file>

<file path=ppt/theme/theme1.xml><?xml version="1.0" encoding="utf-8"?>
<a:theme xmlns:a="http://schemas.openxmlformats.org/drawingml/2006/main" name="1_默认设计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31459</TotalTime>
  <Words>110</Words>
  <Application>Microsoft Office PowerPoint</Application>
  <PresentationFormat>全屏显示(16:9)</PresentationFormat>
  <Paragraphs>11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微软雅黑</vt:lpstr>
      <vt:lpstr>Arial</vt:lpstr>
      <vt:lpstr>Calibri</vt:lpstr>
      <vt:lpstr>1_默认设计模板</vt:lpstr>
      <vt:lpstr>LOGO参考</vt:lpstr>
      <vt:lpstr>产品：电动升降桌</vt:lpstr>
      <vt:lpstr>参考案例</vt:lpstr>
      <vt:lpstr>参考案例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profile</dc:title>
  <dc:creator>Administrator</dc:creator>
  <cp:lastModifiedBy>Guo Rudi</cp:lastModifiedBy>
  <cp:revision>835</cp:revision>
  <cp:lastPrinted>2019-08-02T09:54:00Z</cp:lastPrinted>
  <dcterms:created xsi:type="dcterms:W3CDTF">2018-07-02T00:40:00Z</dcterms:created>
  <dcterms:modified xsi:type="dcterms:W3CDTF">2023-02-27T06:51:39Z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</Properties>
</file>